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9" r:id="rId2"/>
    <p:sldId id="256" r:id="rId3"/>
    <p:sldId id="260" r:id="rId4"/>
    <p:sldId id="261" r:id="rId5"/>
    <p:sldId id="377" r:id="rId6"/>
    <p:sldId id="335" r:id="rId7"/>
    <p:sldId id="336" r:id="rId8"/>
    <p:sldId id="363" r:id="rId9"/>
    <p:sldId id="369" r:id="rId10"/>
    <p:sldId id="380" r:id="rId11"/>
    <p:sldId id="390" r:id="rId12"/>
    <p:sldId id="381" r:id="rId13"/>
    <p:sldId id="391" r:id="rId14"/>
    <p:sldId id="392" r:id="rId15"/>
    <p:sldId id="327" r:id="rId16"/>
    <p:sldId id="304" r:id="rId17"/>
    <p:sldId id="365" r:id="rId18"/>
    <p:sldId id="372" r:id="rId19"/>
    <p:sldId id="393" r:id="rId20"/>
    <p:sldId id="394" r:id="rId21"/>
    <p:sldId id="279" r:id="rId22"/>
    <p:sldId id="281" r:id="rId23"/>
    <p:sldId id="289" r:id="rId24"/>
    <p:sldId id="283" r:id="rId25"/>
    <p:sldId id="396" r:id="rId26"/>
    <p:sldId id="397" r:id="rId27"/>
    <p:sldId id="398" r:id="rId28"/>
    <p:sldId id="399" r:id="rId29"/>
    <p:sldId id="400" r:id="rId30"/>
    <p:sldId id="401" r:id="rId31"/>
    <p:sldId id="402" r:id="rId32"/>
    <p:sldId id="395" r:id="rId33"/>
    <p:sldId id="362" r:id="rId34"/>
    <p:sldId id="293" r:id="rId35"/>
    <p:sldId id="387" r:id="rId36"/>
    <p:sldId id="370" r:id="rId37"/>
    <p:sldId id="388" r:id="rId38"/>
    <p:sldId id="29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C46"/>
    <a:srgbClr val="13353F"/>
    <a:srgbClr val="000056"/>
    <a:srgbClr val="36567F"/>
    <a:srgbClr val="47576E"/>
    <a:srgbClr val="DCDFE3"/>
    <a:srgbClr val="440B20"/>
    <a:srgbClr val="3D0A1D"/>
    <a:srgbClr val="3A091B"/>
    <a:srgbClr val="4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5C4C4-282C-9243-9140-049D75B0233E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6FFBE-8446-BA43-BDA9-DA5E9008D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2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6FFBE-8446-BA43-BDA9-DA5E9008DBB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6944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7091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3249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0131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2496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0163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924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242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9488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2642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4105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05527-56E5-4791-8D3B-E64FFBE38DAF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645DC-1489-48E9-9997-58395C6AC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6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3429000"/>
          </a:xfrm>
        </p:spPr>
        <p:txBody>
          <a:bodyPr>
            <a:noAutofit/>
          </a:bodyPr>
          <a:lstStyle/>
          <a:p>
            <a:r>
              <a:rPr lang="en-US" sz="6600" b="1" i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Lucida Calligraphy" pitchFamily="66" charset="0"/>
              </a:rPr>
              <a:t>Welcome to</a:t>
            </a:r>
            <a:br>
              <a:rPr lang="en-US" sz="6600" b="1" i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6600" b="1" i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Lucida Calligraphy" pitchFamily="66" charset="0"/>
              </a:rPr>
              <a:t>Meridian First Baptist Church</a:t>
            </a:r>
            <a:endParaRPr lang="en-US" sz="6600" b="1" i="1" dirty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1644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381000"/>
            <a:ext cx="9144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#3 Holy, Holy, Holy!</a:t>
            </a:r>
          </a:p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Lord God Almighty</a:t>
            </a:r>
            <a:endParaRPr lang="en-US" sz="4000" u="sng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24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holy, holy!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Lord God Almighty!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Early in the morning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Our song shall rise to Thee.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holy, holy! Merciful and mighty!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God in three Persons, blessed Trinity!</a:t>
            </a: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733484"/>
            <a:ext cx="9144000" cy="452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 holy!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All the saints adore Thee,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Casting down their golden crowns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Around the glassy sea.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Cherubim and seraphim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Falling down before Thee,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Which wert, and art,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And evermore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shalt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be.</a:t>
            </a:r>
          </a:p>
        </p:txBody>
      </p:sp>
    </p:spTree>
    <p:extLst>
      <p:ext uri="{BB962C8B-B14F-4D97-AF65-F5344CB8AC3E}">
        <p14:creationId xmlns:p14="http://schemas.microsoft.com/office/powerpoint/2010/main" val="30055705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31880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holy, holy!</a:t>
            </a:r>
          </a:p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Tho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’ the darkness hide Thee,</a:t>
            </a:r>
          </a:p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Tho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’ the eye of sinful man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Thy glory may not see.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Only Thou art holy-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 is none beside Thee,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Perfect in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pow’r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, in love, in purity.</a:t>
            </a:r>
            <a:endParaRPr lang="en-US" sz="3600" b="1" dirty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9519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838200"/>
            <a:ext cx="9144000" cy="452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holy, holy!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Lord God Almighty!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All Thy works shall praise Thy name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earth, and sky, and sea.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Holy, holy, holy!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Merciful and mighty!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God in three Persons,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Blessed Trinity!</a:t>
            </a:r>
          </a:p>
        </p:txBody>
      </p:sp>
    </p:spTree>
    <p:extLst>
      <p:ext uri="{BB962C8B-B14F-4D97-AF65-F5344CB8AC3E}">
        <p14:creationId xmlns:p14="http://schemas.microsoft.com/office/powerpoint/2010/main" val="30055705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762000"/>
            <a:ext cx="9144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#668 I’ll Go Where You Want</a:t>
            </a:r>
          </a:p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Me to Go</a:t>
            </a: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It may not be on the mountain’s height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Or over the stormy sea;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It may not be at the battle’s front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My Lord will have need of me.</a:t>
            </a: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600200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But if by a still, small voice He calls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To paths that I do not know,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answer, dear Lord,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With my hand in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Thine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,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“I’ll go where You want me to go.”</a:t>
            </a: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9540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go where You want me to go,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Over mountain, or plain, or sea.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say what You want me to say,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be what You want me to be.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828800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Perhaps today there are loving words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Which Jesus would have me speak;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 may be now,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the paths of sin,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Some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wand’rer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whom I should seek.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882676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 Savior, if Thou wilt be my Guide,</a:t>
            </a:r>
          </a:p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Tho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’ dark and rugged the way,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My voice shall echo the message sweet.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say what You want me to say.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9540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go where You want me to go,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Over mountain, or plain, or sea.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say what You want me to say,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be what You want me to be.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882676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There’s surely somewhere a lowly place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earth’s harvest field so wide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Where I may labor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Thro’ life’s short day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For Jesus, the Crucified.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035076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So, trusting my all to Thy tender care,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And knowing Thou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lovest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do Thy will with a heart sincere.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be what You want me to be.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9540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go where You want me to go,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Over mountain, or plain, or sea.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say what You want me to say,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Dear Lord.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I’ll be what You want me to be.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838200"/>
            <a:ext cx="9144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#680 All the Way</a:t>
            </a:r>
          </a:p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My Savior Leads Me</a:t>
            </a:r>
            <a:endParaRPr lang="en-US" sz="40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All the way my Savior leads me;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What have I to ask beside?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Can I doubt His tender mercy, Who thro’ life has been my Guide?</a:t>
            </a:r>
          </a:p>
        </p:txBody>
      </p:sp>
    </p:spTree>
    <p:extLst>
      <p:ext uri="{BB962C8B-B14F-4D97-AF65-F5344CB8AC3E}">
        <p14:creationId xmlns:p14="http://schemas.microsoft.com/office/powerpoint/2010/main" val="3304407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9540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Heav’nly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peace,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divinest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comfort,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Here by faith in Him to dwell!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For I know, what-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e’er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befall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Jesus doeth all things well;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For I know, what-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e’er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befall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Jesus doeth all things well. 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0574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All the way my Savior leads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Cheers each winding path I tread,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Gives me grace for every trial,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Feeds me with the living bread.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87482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Tho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’ my weary steps may falter,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And my soul a-thirst may be,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Gushing form the Rock before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Lo! a spring of joy I see;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Gushing form the Rock before me,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Lo! a spring of joy I see.</a:t>
            </a: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0574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All the way my Savior leads me;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 the fullness of His love!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Perfect rest to me is promised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my Father’s house above.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287482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When my spirit, clothed, immortal,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Wings its flight to realms of day,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This my song thro’ endless ages: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“Jesus led me all the way.”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This my song thro’ endless ages: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“Jesus led me all the way.”</a:t>
            </a:r>
          </a:p>
        </p:txBody>
      </p:sp>
    </p:spTree>
    <p:extLst>
      <p:ext uri="{BB962C8B-B14F-4D97-AF65-F5344CB8AC3E}">
        <p14:creationId xmlns:p14="http://schemas.microsoft.com/office/powerpoint/2010/main" val="5230104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7769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31873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Lucida Calligraphy" pitchFamily="66" charset="0"/>
              </a:rPr>
              <a:t>We’re Glad You</a:t>
            </a:r>
          </a:p>
          <a:p>
            <a:pPr algn="ctr"/>
            <a:r>
              <a:rPr lang="en-US" sz="60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Lucida Calligraphy" pitchFamily="66" charset="0"/>
              </a:rPr>
              <a:t>Joined Us Today</a:t>
            </a:r>
            <a:endParaRPr lang="en-US" sz="6000" b="1" dirty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3064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6753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</a:t>
            </a:r>
            <a:endParaRPr lang="en-US" sz="4000" b="1" u="sng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carry the light of the Gospel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Always proclaim God’s Holy unchangeable WORD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Weep for the lost,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Pray they will heed to the Spirit’s call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Preach to all men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until every ear has heard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0890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 up the cross,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share the good news of salvation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Multitudes long to know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 is hope for their souls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Give of your best,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fervently seeking the Kingdom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Over all else know CHRIST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And make Him known!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3494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 high above the clouds of deception, doubt, and confusion.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Tell the world GOD so loved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 gave us HIS Son,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 gave us HIS Son.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46734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scorners and skeptics are watching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Don’t be afraid,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there’s power in JESUS’ name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Stand fo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r the faith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Having no need for apology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Speak forth the truth,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boldly and unashamed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50169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 high above the clouds of deception, doubt, and confusion.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Tell the world GOD so loved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 gave us HIS Son,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HE gave us HIS Son.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37428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there is no greater honor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Than to obey the call no matter the cost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Lay down your life,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fully devoted to serve the LORD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Live all the rest of your days 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to lift up the cross!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60602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402134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Lift up the cross</a:t>
            </a:r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62320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861862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838200"/>
            <a:ext cx="9144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#677 Glorious Is Thy Name</a:t>
            </a:r>
          </a:p>
          <a:p>
            <a:pPr algn="ctr"/>
            <a:r>
              <a:rPr lang="en-US" sz="4000" b="1" u="sng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Most Holy</a:t>
            </a:r>
          </a:p>
          <a:p>
            <a:pPr algn="ctr"/>
            <a:endParaRPr lang="en-US" sz="3600" b="1" dirty="0" smtClean="0">
              <a:solidFill>
                <a:srgbClr val="FFFFFF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Glorious is Thy name, Most Holy,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God and Father of us all;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We Thy servants bow before Thee,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Strive to answer every call</a:t>
            </a:r>
          </a:p>
        </p:txBody>
      </p:sp>
    </p:spTree>
    <p:extLst>
      <p:ext uri="{BB962C8B-B14F-4D97-AF65-F5344CB8AC3E}">
        <p14:creationId xmlns:p14="http://schemas.microsoft.com/office/powerpoint/2010/main" val="34781082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9050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Thou with life’s great good hast blest us,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Cared for us from earliest years;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Unto Thee our thanks we render;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Thy deep love o’er-comes all fears.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0890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9050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For our world of need and anguish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We would lift to Thee our prayer.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Faithful stewards of Thy bounty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May we with our brothers share.</a:t>
            </a:r>
            <a:endParaRPr lang="en-US" sz="3600" b="1" dirty="0" smtClean="0">
              <a:solidFill>
                <a:srgbClr val="182C4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00215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9050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the name of Christ our Savior,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Who redeems and sets us free,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Gifts we bring of heart and treasure,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That our lives may worthier be.</a:t>
            </a:r>
          </a:p>
        </p:txBody>
      </p:sp>
    </p:spTree>
    <p:extLst>
      <p:ext uri="{BB962C8B-B14F-4D97-AF65-F5344CB8AC3E}">
        <p14:creationId xmlns:p14="http://schemas.microsoft.com/office/powerpoint/2010/main" val="2920890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9050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In the midst of time we journey,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From Thy hand comes each new day;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We would use it in Thy service,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Humbly, wisely, while we may.</a:t>
            </a:r>
          </a:p>
        </p:txBody>
      </p:sp>
    </p:spTree>
    <p:extLst>
      <p:ext uri="{BB962C8B-B14F-4D97-AF65-F5344CB8AC3E}">
        <p14:creationId xmlns:p14="http://schemas.microsoft.com/office/powerpoint/2010/main" val="2920890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9050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So to Thee, Lord and Creator,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Praise and honor we accord,</a:t>
            </a:r>
          </a:p>
          <a:p>
            <a:pPr algn="ctr"/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Thine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the earth and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Thine</a:t>
            </a:r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 the heavens,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Arial"/>
                <a:cs typeface="Arial"/>
              </a:rPr>
              <a:t>Thro’ all the Eternal Word.</a:t>
            </a:r>
          </a:p>
        </p:txBody>
      </p:sp>
    </p:spTree>
    <p:extLst>
      <p:ext uri="{BB962C8B-B14F-4D97-AF65-F5344CB8AC3E}">
        <p14:creationId xmlns:p14="http://schemas.microsoft.com/office/powerpoint/2010/main" val="2920890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9503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4553</TotalTime>
  <Words>1188</Words>
  <Application>Microsoft Office PowerPoint</Application>
  <PresentationFormat>On-screen Show (4:3)</PresentationFormat>
  <Paragraphs>195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Welcome to Meridian First Baptist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Knapstad</dc:creator>
  <cp:lastModifiedBy>User</cp:lastModifiedBy>
  <cp:revision>165</cp:revision>
  <dcterms:created xsi:type="dcterms:W3CDTF">2015-02-08T03:48:13Z</dcterms:created>
  <dcterms:modified xsi:type="dcterms:W3CDTF">2015-02-08T15:57:54Z</dcterms:modified>
</cp:coreProperties>
</file>